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4" d="100"/>
          <a:sy n="34" d="100"/>
        </p:scale>
        <p:origin x="-108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074C1231-9D0D-43DB-A609-0C394CF99FEA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47F2E1A9-3532-456A-949F-035F2D461BA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20656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C1231-9D0D-43DB-A609-0C394CF99FEA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2E1A9-3532-456A-949F-035F2D461B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20835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C1231-9D0D-43DB-A609-0C394CF99FEA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2E1A9-3532-456A-949F-035F2D461BA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19753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C1231-9D0D-43DB-A609-0C394CF99FEA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2E1A9-3532-456A-949F-035F2D461B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56631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C1231-9D0D-43DB-A609-0C394CF99FEA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2E1A9-3532-456A-949F-035F2D461BA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951553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C1231-9D0D-43DB-A609-0C394CF99FEA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2E1A9-3532-456A-949F-035F2D461BA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9169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C1231-9D0D-43DB-A609-0C394CF99FEA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2E1A9-3532-456A-949F-035F2D461B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31363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C1231-9D0D-43DB-A609-0C394CF99FEA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2E1A9-3532-456A-949F-035F2D461BA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63932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C1231-9D0D-43DB-A609-0C394CF99FEA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2E1A9-3532-456A-949F-035F2D461B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27233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C1231-9D0D-43DB-A609-0C394CF99FEA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2E1A9-3532-456A-949F-035F2D461B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25397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C1231-9D0D-43DB-A609-0C394CF99FEA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2E1A9-3532-456A-949F-035F2D461BA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909701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C1231-9D0D-43DB-A609-0C394CF99FEA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2E1A9-3532-456A-949F-035F2D461BA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0626550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C1231-9D0D-43DB-A609-0C394CF99FEA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2E1A9-3532-456A-949F-035F2D461B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791710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C1231-9D0D-43DB-A609-0C394CF99FEA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2E1A9-3532-456A-949F-035F2D461BA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2922104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C1231-9D0D-43DB-A609-0C394CF99FEA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2E1A9-3532-456A-949F-035F2D461BA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5415929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C1231-9D0D-43DB-A609-0C394CF99FEA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2E1A9-3532-456A-949F-035F2D461BA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780376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C1231-9D0D-43DB-A609-0C394CF99FEA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2E1A9-3532-456A-949F-035F2D461BA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029594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74C1231-9D0D-43DB-A609-0C394CF99FEA}" type="datetimeFigureOut">
              <a:rPr lang="ru-RU" smtClean="0"/>
              <a:pPr/>
              <a:t>22.04.2016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7F2E1A9-3532-456A-949F-035F2D461B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17650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  <p:sldLayoutId id="2147483736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2372" y="2848593"/>
            <a:ext cx="8334704" cy="1515533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ГАЖ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 құралдарының негізгі функциялары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0055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1480457"/>
            <a:ext cx="9601196" cy="43954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ГАЖ бағдарламалық құралдарының негізгі функциялар жүйесі жеке, бірақ өзара байланысқан ГАЖ технологияларының жүзеге асуын қамтамасыз ететін бағдарламалық  блоктар жүйесі ретінде, ГАЖ қабықшасын ұсынуға негізделеді.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3555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9939" y="635726"/>
            <a:ext cx="9601196" cy="779416"/>
          </a:xfrm>
        </p:spPr>
        <p:txBody>
          <a:bodyPr>
            <a:normAutofit/>
          </a:bodyPr>
          <a:lstStyle/>
          <a:p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Жүйе 10 блоктан тұрады: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77984" y="1502228"/>
            <a:ext cx="9601196" cy="4654732"/>
          </a:xfrm>
        </p:spPr>
        <p:txBody>
          <a:bodyPr>
            <a:normAutofit fontScale="92500" lnSpcReduction="10000"/>
          </a:bodyPr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пайдаланушымен өзара әрекеттесуді қамтамасыз ету (интерфейс);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Кеңістіктен мәліметтерді жинау;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Мәліметтермен кеңістіктік базасын құру және басқару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Мәліметтердің экспорты/импорты;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Мәліметтерді түрлендіру;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Кеңістіктік талдау;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 картографиялық бейнелеу;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Соңғы ГАЖ-өнімді қалыптастыру;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ГАЖ – қосымша айқындауыштарын жасалуын қамтамасыз ету;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ГАЖ әкімшілік ету.</a:t>
            </a:r>
          </a:p>
        </p:txBody>
      </p:sp>
    </p:spTree>
    <p:extLst>
      <p:ext uri="{BB962C8B-B14F-4D97-AF65-F5344CB8AC3E}">
        <p14:creationId xmlns:p14="http://schemas.microsoft.com/office/powerpoint/2010/main" xmlns="" val="771085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8957" y="592183"/>
            <a:ext cx="10374084" cy="849084"/>
          </a:xfrm>
        </p:spPr>
        <p:txBody>
          <a:bodyPr>
            <a:normAutofit/>
          </a:bodyPr>
          <a:lstStyle/>
          <a:p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Пайдаланушылармен өзара әрекеттесуді қамтамасыз ету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1611086"/>
            <a:ext cx="9601196" cy="4543457"/>
          </a:xfrm>
        </p:spPr>
        <p:txBody>
          <a:bodyPr/>
          <a:lstStyle/>
          <a:p>
            <a:pPr marL="0" indent="0">
              <a:buNone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Берілген функциялар тобы интерфейс арқылы ГАЖ қамтамасыз етілуі мен пайдаланушылардың өзара әрекеттесуін қамтамасыз етуге арналған. Бұл кезде интерфейс функциялары екі топты құрайды:</a:t>
            </a:r>
          </a:p>
          <a:p>
            <a:pPr marL="0" indent="0">
              <a:buNone/>
            </a:pPr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Жүйенің жұмыс істеу қабілетін қамтамасыз ету бойынша ГАЖ жүйелік администраторының іс – әрекеттерін жүзеге асыруға арналған қызметтік интерфейс функциялары;</a:t>
            </a:r>
          </a:p>
          <a:p>
            <a:pPr marL="0" indent="0">
              <a:buNone/>
            </a:pPr>
            <a:endParaRPr lang="kk-KZ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kk-KZ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Соңғы пайдаланушының интерфейс функциялары</a:t>
            </a:r>
            <a:endParaRPr lang="ru-RU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8123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2481" y="635725"/>
            <a:ext cx="10633166" cy="555606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Соңғы пайдаланушының интерфейсінің негізгі функциялары болып келесілер табылады: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ГАЖ пәндік облысының орыс тілді терминдерін пайдалану;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нақты пайдаланушының талаптарына сәйкес интерфейс элементтерін икемдеу;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пайдаланушының құқығына байланысты операцияларға рұқсатты шектеу, пароль бойынша рұқсат алу;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Құлап түсетін және қалқып шығатын мәзірлерді, алқымды пернелерді пайдалану;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Анықтамалармен және анықтамаларсыз командаларды таңдау;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Үнсіздік жағдайында жауап алу;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Орындалған операцияның жағдайы жайлы хабарлама беру (жасау, операция ұзақтығы, істен шығу, аяқталуы және т.б.)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2520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0856" y="992777"/>
            <a:ext cx="10528663" cy="528610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жауапты операцияларды орындау алдында ескертпе, хабарламаларды шығару;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Операцияларды қате пайдаланудан қорғау;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Алдыңғы күйді сақтаумен орындалып жатқан команданы болдырмау;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Команданы орындаудан кейін бұл команданы орындауға дейін бастапқы жағдайына қайтару;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Пайдаланушыға қателер жөніндегі достық хабарламаларды жіберу;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Бағдарламалық қателерден кейін қалпына келтіру;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Контекстті гипер мәтіндік анықтамалық жүйеге қолжетімділік (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Help -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үйесі);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Пайдаланушының машиналық басқаруына қолжетімділік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8069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7025" y="505097"/>
            <a:ext cx="9601196" cy="657496"/>
          </a:xfrm>
        </p:spPr>
        <p:txBody>
          <a:bodyPr>
            <a:normAutofit fontScale="90000"/>
          </a:bodyPr>
          <a:lstStyle/>
          <a:p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Геокеңістіктік мәліметтерді жинау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44732" y="1284513"/>
            <a:ext cx="10572206" cy="494211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Бұл топтың функцияларының орындалуы, әртүрлі режимді бір типтік функцияларды біріктіретін 5 функционалды шағын топтарды құрады: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kk-KZ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Растр бойынша векторизация</a:t>
            </a:r>
          </a:p>
          <a:p>
            <a:pPr marL="0" indent="0">
              <a:buNone/>
            </a:pPr>
            <a:endParaRPr lang="kk-KZ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kk-KZ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Объектілерді кодтау және идентификациялау</a:t>
            </a:r>
          </a:p>
          <a:p>
            <a:pPr marL="0" indent="0">
              <a:buNone/>
            </a:pPr>
            <a:endParaRPr lang="kk-KZ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kk-KZ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Топологины жасау</a:t>
            </a:r>
          </a:p>
          <a:p>
            <a:pPr marL="0" indent="0">
              <a:buNone/>
            </a:pPr>
            <a:endParaRPr lang="kk-KZ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kk-KZ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Атрибуттарын жасау</a:t>
            </a:r>
          </a:p>
          <a:p>
            <a:pPr marL="0" indent="0">
              <a:buNone/>
            </a:pPr>
            <a:endParaRPr lang="kk-KZ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kk-KZ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Қателерді ашу және жою, үлгіні редакциялау</a:t>
            </a:r>
            <a:endParaRPr lang="ru-RU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9526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3149" y="1323703"/>
            <a:ext cx="9601196" cy="579119"/>
          </a:xfrm>
        </p:spPr>
        <p:txBody>
          <a:bodyPr>
            <a:normAutofit fontScale="90000"/>
          </a:bodyPr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Растр бойынша векторизация: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9937" y="2647405"/>
            <a:ext cx="9601196" cy="2699658"/>
          </a:xfrm>
        </p:spPr>
        <p:txBody>
          <a:bodyPr>
            <a:normAutofit lnSpcReduction="10000"/>
          </a:bodyPr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Нүктелер мен контурларды қолмен сандық түрге келтіру;</a:t>
            </a:r>
          </a:p>
          <a:p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Нүктелер мен контурларды жартылай автоматты сандық түрге келтірілу;</a:t>
            </a:r>
          </a:p>
          <a:p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Нүктелер мен когнтурларды автоматты сандық түрге келтіру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2601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8625" y="574766"/>
            <a:ext cx="10234747" cy="918753"/>
          </a:xfrm>
        </p:spPr>
        <p:txBody>
          <a:bodyPr>
            <a:normAutofit/>
          </a:bodyPr>
          <a:lstStyle/>
          <a:p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Объектілерді кодтау және идентификациялау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0" y="1580604"/>
            <a:ext cx="9601196" cy="4208178"/>
          </a:xfrm>
        </p:spPr>
        <p:txBody>
          <a:bodyPr>
            <a:normAutofit/>
          </a:bodyPr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Объектілерді олардың сипаттамалық қасиеттері бойынша пернетақтадан енгізу арқылы кодтау;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Объектілердің кодын олардың сипаттамалық қасиеттері бойынша мәтіндік мәндер мәзірінен таңдау;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Алдыңғы мәндердің үнсіздігі және қайталануы бойынша кодтарды беру;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Объектілерге идентификаторларды қолмен иелікке беру;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Объектілерге идентификаторларды автоматты түрде иелікке беру;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75398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9940" y="592183"/>
            <a:ext cx="9601196" cy="796833"/>
          </a:xfrm>
        </p:spPr>
        <p:txBody>
          <a:bodyPr>
            <a:normAutofit/>
          </a:bodyPr>
          <a:lstStyle/>
          <a:p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Топологияны </a:t>
            </a:r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жасау: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8275" y="1389016"/>
            <a:ext cx="10522128" cy="4863738"/>
          </a:xfrm>
        </p:spPr>
        <p:txBody>
          <a:bodyPr/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Түйіндерді автоматты немесе қолмен орнату;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Доғаларды (қабырғаларды) автоматты немесе қолмен орнату;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Полигондарды доғалардан автоматты түрде немесе қолмен жасау;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Полигондарды автоматты түрде тұйықтау;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Түйіндері бар сызықтың соңғы нүктелерін автоматты немесе қолмен ьтартып жақындату;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Күрделі полигондарды бір немесе бірнеше іші ойылып кесілген облыстармен автоматты немесе қолмен байланыстыру;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Полигон центроидын автоматты түрде немесе қолмен анықтау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829083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34145" y="635726"/>
            <a:ext cx="9601196" cy="753290"/>
          </a:xfrm>
        </p:spPr>
        <p:txBody>
          <a:bodyPr>
            <a:normAutofit fontScale="90000"/>
          </a:bodyPr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4) Атрибуттарын жасау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44731" y="1541417"/>
            <a:ext cx="10537371" cy="4545874"/>
          </a:xfrm>
        </p:spPr>
        <p:txBody>
          <a:bodyPr/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Артрибуттарды кеңістіктік объектілермен идентификатор немесе центроид бойынша байланыстыру;</a:t>
            </a:r>
          </a:p>
          <a:p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Интерактивті режимде атрибуттарды пернетақтадан немесе мәзірден енгізу;</a:t>
            </a:r>
          </a:p>
          <a:p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Пакетті режимде атрибуттарды идентификатор немесе цетроиды бойынша байланыстыру арқылы енгізу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61776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9140" y="644434"/>
            <a:ext cx="10713718" cy="779416"/>
          </a:xfrm>
        </p:spPr>
        <p:txBody>
          <a:bodyPr>
            <a:normAutofit fontScale="90000"/>
          </a:bodyPr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5) Қателерді ашу және жою, үлгіні редакциялау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9896" y="1537060"/>
            <a:ext cx="10572205" cy="4724401"/>
          </a:xfrm>
        </p:spPr>
        <p:txBody>
          <a:bodyPr>
            <a:normAutofit lnSpcReduction="10000"/>
          </a:bodyPr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Растр сапасын бақылау және оны түзету;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Векторизация сапасын бақылау ,геометриялық үлгіні интерактивті немесе автоматты режимде құру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Интерактивті немесе автоматты режимде нүктелер координаталарының форматын және дұрыстығын бақылау;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Интерактивті немесе автоматты режимдерде топологияның дұрыстығын бақылау және геометриялық үлгінің түзетулері;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Интерактивті режимде векторлық объектілер идентификаторларының өзгеруі және қосылуы, дұрыстығын бақылау;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Интерактивті режимде объектілер кодтарының өзгеруі немесе қосылуы, тапсырманың дұрыстығын </a:t>
            </a:r>
            <a:r>
              <a:rPr lang="kk-KZ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 толықтылығын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60815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46</TotalTime>
  <Words>577</Words>
  <Application>Microsoft Office PowerPoint</Application>
  <PresentationFormat>Произвольный</PresentationFormat>
  <Paragraphs>79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Натуральные материалы</vt:lpstr>
      <vt:lpstr>ГАЖ ақпараттық құралдарының негізгі функциялары</vt:lpstr>
      <vt:lpstr>Слайд 2</vt:lpstr>
      <vt:lpstr>Жүйе 10 блоктан тұрады:</vt:lpstr>
      <vt:lpstr>Пайдаланушылармен өзара әрекеттесуді қамтамасыз ету</vt:lpstr>
      <vt:lpstr>Слайд 5</vt:lpstr>
      <vt:lpstr>Слайд 6</vt:lpstr>
      <vt:lpstr>Геокеңістіктік мәліметтерді жинау</vt:lpstr>
      <vt:lpstr>1) Растр бойынша векторизация:</vt:lpstr>
      <vt:lpstr>2) Объектілерді кодтау және идентификациялау</vt:lpstr>
      <vt:lpstr>3) Топологияны жасау:</vt:lpstr>
      <vt:lpstr>4) Атрибуттарын жасау</vt:lpstr>
      <vt:lpstr>5) Қателерді ашу және жою, үлгіні редакциялау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ГАЖ ақпараттық құралдарының негізгі функциялары</dc:title>
  <dc:creator>GL-211-9</dc:creator>
  <cp:lastModifiedBy>Was</cp:lastModifiedBy>
  <cp:revision>8</cp:revision>
  <dcterms:created xsi:type="dcterms:W3CDTF">2016-03-25T04:01:07Z</dcterms:created>
  <dcterms:modified xsi:type="dcterms:W3CDTF">2016-04-22T04:13:45Z</dcterms:modified>
</cp:coreProperties>
</file>